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35" r:id="rId3"/>
    <p:sldId id="1036" r:id="rId4"/>
    <p:sldId id="1037" r:id="rId5"/>
    <p:sldId id="1038" r:id="rId6"/>
    <p:sldId id="1039" r:id="rId7"/>
    <p:sldId id="1040" r:id="rId8"/>
    <p:sldId id="1041" r:id="rId9"/>
    <p:sldId id="1042" r:id="rId10"/>
    <p:sldId id="1043" r:id="rId11"/>
    <p:sldId id="1044" r:id="rId12"/>
    <p:sldId id="1045" r:id="rId13"/>
    <p:sldId id="1046" r:id="rId14"/>
    <p:sldId id="1047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26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福州市鼓楼区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年级下学期期末英语试题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69587"/>
            <a:ext cx="11517123" cy="512370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096" y="1360577"/>
            <a:ext cx="841973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0251" y="1839547"/>
            <a:ext cx="841973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9039" y="2309809"/>
            <a:ext cx="841973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1942" y="2788780"/>
            <a:ext cx="841973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3988" y="3267753"/>
            <a:ext cx="2533506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0857" y="3746725"/>
            <a:ext cx="1796937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1188" y="4216984"/>
            <a:ext cx="841973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3040" y="4695957"/>
            <a:ext cx="1018902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7966" y="5166220"/>
            <a:ext cx="921256" cy="409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0160" y="5645192"/>
            <a:ext cx="921256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80728"/>
            <a:ext cx="11517123" cy="50527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309" y="141282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309" y="187772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309" y="234261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309" y="280750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309" y="3272401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309" y="3793694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309" y="4203269"/>
            <a:ext cx="45720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183" y="4695711"/>
            <a:ext cx="457200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309" y="5227206"/>
            <a:ext cx="457200" cy="409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183" y="563678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7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44072"/>
            <a:ext cx="11508246" cy="415713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057" y="306745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057" y="347703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489" y="402989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5694" y="4486887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371" y="492367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0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3"/>
            <a:ext cx="11526001" cy="236480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715" y="122994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159" y="169443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715" y="219096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159" y="2671474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159" y="3153238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7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87488"/>
            <a:ext cx="11517123" cy="54938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726" y="415602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892" y="458274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892" y="5079136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892" y="555810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600" y="602837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1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7" y="1124744"/>
            <a:ext cx="11499368" cy="26970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201" y="325033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550" y="327646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0481" y="325904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2492" y="3267754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6092" y="327646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5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7" y="1196752"/>
            <a:ext cx="11521280" cy="256748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812" y="197017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5555" y="198759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1966" y="195276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435" y="3058749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0058" y="301520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3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3"/>
            <a:ext cx="11517123" cy="31416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4000" y="1691503"/>
            <a:ext cx="698997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1829" y="1700211"/>
            <a:ext cx="1053697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9166" y="2240142"/>
            <a:ext cx="1053697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8686" y="2196599"/>
            <a:ext cx="1053697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2446" y="2745239"/>
            <a:ext cx="1053697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4115" y="2771365"/>
            <a:ext cx="1053697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6915" y="3302588"/>
            <a:ext cx="1105948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6229" y="3285170"/>
            <a:ext cx="1105948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828" y="3825101"/>
            <a:ext cx="1305217" cy="409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0241" y="3825101"/>
            <a:ext cx="813238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5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7" y="1196752"/>
            <a:ext cx="11508246" cy="316362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9932" y="1717628"/>
            <a:ext cx="2043106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1932" y="1717627"/>
            <a:ext cx="2043106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6058" y="2240141"/>
            <a:ext cx="2043106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1567" y="2248850"/>
            <a:ext cx="2043106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4836" y="2788784"/>
            <a:ext cx="1828122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573" y="2797493"/>
            <a:ext cx="1828122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2847" y="3337425"/>
            <a:ext cx="1828122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6002" y="3320008"/>
            <a:ext cx="1828122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4768" y="3851231"/>
            <a:ext cx="1936262" cy="409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4989" y="3859762"/>
            <a:ext cx="1936262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17123" cy="352668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561" y="171762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561" y="275530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333" y="378079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26001" cy="3935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49" y="122124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49" y="217918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49" y="320679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966" y="4199572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58392"/>
            <a:ext cx="11517123" cy="371076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132" y="130832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423" y="284974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131" y="385993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6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3753"/>
            <a:ext cx="11534879" cy="518355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4486" y="1412828"/>
            <a:ext cx="538748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2201" y="1909216"/>
            <a:ext cx="538748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6338" y="2379478"/>
            <a:ext cx="762564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4748" y="2858449"/>
            <a:ext cx="954153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4485" y="3346129"/>
            <a:ext cx="954153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2382" y="3807683"/>
            <a:ext cx="1022904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5639" y="4312780"/>
            <a:ext cx="1022904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3376" y="4783043"/>
            <a:ext cx="1447934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0505" y="5262016"/>
            <a:ext cx="815466" cy="409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9914" y="5749695"/>
            <a:ext cx="815466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2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12</Words>
  <Application>Microsoft Office PowerPoint</Application>
  <PresentationFormat>自定义</PresentationFormat>
  <Paragraphs>2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0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354</cp:revision>
  <dcterms:created xsi:type="dcterms:W3CDTF">2020-11-06T05:24:00Z</dcterms:created>
  <dcterms:modified xsi:type="dcterms:W3CDTF">2025-10-21T03:30:19Z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